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E390-2C18-45F4-B01B-47748CE7055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68C08-1709-4A1E-B543-66E87391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1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68C08-1709-4A1E-B543-66E8739125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3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A3AA2D0-9EDF-442F-B62A-E3481C6DD77C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AB981E5-98EC-4104-AED1-6AD2A6A1A3B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5819862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8200" y="5410200"/>
            <a:ext cx="73914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ফুলের শুভেচ্ছা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/>
              <a:t>সমাজে নারীর অধিকার বাস্তবায়নে কী কী পদক্ষেপ নেওয়া উচিত ?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90678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/>
              <a:t>সমাজে নারীর অধিকার অর্জনের পথে প্রধান বাধাগুলো চিহ্নিত কর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71628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077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সমাজ গঠনে নারীর ভূমিকা কী কী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2662"/>
            <a:ext cx="7239000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477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675063"/>
            <a:ext cx="6784975" cy="31829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1293"/>
            <a:ext cx="42672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0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3807"/>
            <a:ext cx="66294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28289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49475"/>
            <a:ext cx="32924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2941637"/>
            <a:ext cx="54387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5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63" y="353291"/>
            <a:ext cx="3931920" cy="151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54991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70943"/>
            <a:ext cx="73279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4" y="3374658"/>
            <a:ext cx="82359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8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1855210"/>
            <a:ext cx="23161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1" y="4038600"/>
            <a:ext cx="65786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304800"/>
            <a:ext cx="74310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237"/>
            <a:ext cx="8345487" cy="168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5000"/>
            <a:ext cx="7261225" cy="8540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1341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2" y="4012621"/>
            <a:ext cx="25606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1" y="4823762"/>
            <a:ext cx="24320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2" y="5781025"/>
            <a:ext cx="25733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314"/>
            <a:ext cx="6217920" cy="124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" y="1392382"/>
            <a:ext cx="5852160" cy="107634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" y="3976255"/>
            <a:ext cx="7863840" cy="10151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2" y="2819399"/>
            <a:ext cx="8778240" cy="975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" y="5410199"/>
            <a:ext cx="6583680" cy="10706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787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7"/>
            <a:ext cx="7431087" cy="105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183319"/>
            <a:ext cx="8961120" cy="78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09020"/>
            <a:ext cx="8656320" cy="1543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82880" y="3440347"/>
            <a:ext cx="8808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এখানে সমানাধিকার বলতে পরিবারে, সমাজে, রাষ্ট্রে অর্থাৎ জাতীয় জীবনের  সর্বস্তরে পুরুষের পাশাপাশি নারীর সমান অধিকার  কথা বোঝানো হয়েছে।</a:t>
            </a:r>
            <a:r>
              <a:rPr lang="bn-BD" sz="2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69" y="76200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নারীর প্রতি বৈষম্য দূর ও তার সমানাধিকার নিশ্চত করতে  সরকারের পদক্ষেপঃ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1828800"/>
            <a:ext cx="8874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১। উচ্চমাধ্যমিক শ্রেণি পর্যন্ত মেয়েদের বিনা বেতনে লেখাপড়ার সুযোগ ,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2514600"/>
            <a:ext cx="4887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 মেয়েদের  জন্য উপবৃত্তির ব্যবস্থা,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677" y="3105835"/>
            <a:ext cx="8733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সন্তানের নামের সঙ্গে বাবার নামের পাশাপাশি মায়ের নাম লেখাও বাধ্যতামূলক করা হয়েছে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569" y="4183053"/>
            <a:ext cx="7279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নারীর মাতৃত্বকালীন ছুটির সময় বাড়ানো হয়েছে।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166</TotalTime>
  <Words>112</Words>
  <Application>Microsoft Office PowerPoint</Application>
  <PresentationFormat>On-screen Show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20</cp:revision>
  <dcterms:created xsi:type="dcterms:W3CDTF">2013-10-04T13:25:46Z</dcterms:created>
  <dcterms:modified xsi:type="dcterms:W3CDTF">2013-10-05T05:20:04Z</dcterms:modified>
</cp:coreProperties>
</file>